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65" r:id="rId4"/>
    <p:sldId id="259" r:id="rId5"/>
    <p:sldId id="266" r:id="rId6"/>
    <p:sldId id="260" r:id="rId7"/>
    <p:sldId id="267" r:id="rId8"/>
    <p:sldId id="263" r:id="rId9"/>
    <p:sldId id="268" r:id="rId10"/>
    <p:sldId id="262" r:id="rId11"/>
    <p:sldId id="269" r:id="rId12"/>
    <p:sldId id="264" r:id="rId13"/>
    <p:sldId id="270" r:id="rId14"/>
    <p:sldId id="271" r:id="rId15"/>
    <p:sldId id="26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D639-E4CE-4A56-916F-FA9DA4DBA9B0}" type="datetimeFigureOut">
              <a:rPr lang="fr-CA" smtClean="0"/>
              <a:t>2018-05-10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3D30-509B-40DA-843C-C52EA1F6C4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2940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D639-E4CE-4A56-916F-FA9DA4DBA9B0}" type="datetimeFigureOut">
              <a:rPr lang="fr-CA" smtClean="0"/>
              <a:t>2018-05-10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3D30-509B-40DA-843C-C52EA1F6C4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630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D639-E4CE-4A56-916F-FA9DA4DBA9B0}" type="datetimeFigureOut">
              <a:rPr lang="fr-CA" smtClean="0"/>
              <a:t>2018-05-10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3D30-509B-40DA-843C-C52EA1F6C4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739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D639-E4CE-4A56-916F-FA9DA4DBA9B0}" type="datetimeFigureOut">
              <a:rPr lang="fr-CA" smtClean="0"/>
              <a:t>2018-05-10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3D30-509B-40DA-843C-C52EA1F6C4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346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D639-E4CE-4A56-916F-FA9DA4DBA9B0}" type="datetimeFigureOut">
              <a:rPr lang="fr-CA" smtClean="0"/>
              <a:t>2018-05-10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3D30-509B-40DA-843C-C52EA1F6C4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633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D639-E4CE-4A56-916F-FA9DA4DBA9B0}" type="datetimeFigureOut">
              <a:rPr lang="fr-CA" smtClean="0"/>
              <a:t>2018-05-10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3D30-509B-40DA-843C-C52EA1F6C4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612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D639-E4CE-4A56-916F-FA9DA4DBA9B0}" type="datetimeFigureOut">
              <a:rPr lang="fr-CA" smtClean="0"/>
              <a:t>2018-05-10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3D30-509B-40DA-843C-C52EA1F6C4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876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D639-E4CE-4A56-916F-FA9DA4DBA9B0}" type="datetimeFigureOut">
              <a:rPr lang="fr-CA" smtClean="0"/>
              <a:t>2018-05-10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3D30-509B-40DA-843C-C52EA1F6C4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943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D639-E4CE-4A56-916F-FA9DA4DBA9B0}" type="datetimeFigureOut">
              <a:rPr lang="fr-CA" smtClean="0"/>
              <a:t>2018-05-10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3D30-509B-40DA-843C-C52EA1F6C4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473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D639-E4CE-4A56-916F-FA9DA4DBA9B0}" type="datetimeFigureOut">
              <a:rPr lang="fr-CA" smtClean="0"/>
              <a:t>2018-05-10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3D30-509B-40DA-843C-C52EA1F6C4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501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D639-E4CE-4A56-916F-FA9DA4DBA9B0}" type="datetimeFigureOut">
              <a:rPr lang="fr-CA" smtClean="0"/>
              <a:t>2018-05-10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3D30-509B-40DA-843C-C52EA1F6C4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542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BD639-E4CE-4A56-916F-FA9DA4DBA9B0}" type="datetimeFigureOut">
              <a:rPr lang="fr-CA" smtClean="0"/>
              <a:t>2018-05-10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13D30-509B-40DA-843C-C52EA1F6C4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193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L’</a:t>
            </a:r>
            <a:r>
              <a:rPr lang="fr-CA" dirty="0" err="1" smtClean="0">
                <a:solidFill>
                  <a:schemeClr val="bg1"/>
                </a:solidFill>
              </a:rPr>
              <a:t>interconnectivité</a:t>
            </a:r>
            <a:r>
              <a:rPr lang="fr-CA" dirty="0" smtClean="0">
                <a:solidFill>
                  <a:schemeClr val="bg1"/>
                </a:solidFill>
              </a:rPr>
              <a:t> des générations pour propulser APN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Par </a:t>
            </a:r>
            <a:r>
              <a:rPr lang="en-CA" dirty="0" smtClean="0">
                <a:solidFill>
                  <a:schemeClr val="bg1"/>
                </a:solidFill>
              </a:rPr>
              <a:t>Yves Proteau et Antoine Proteau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7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70">
        <p:fade/>
      </p:transition>
    </mc:Choice>
    <mc:Fallback xmlns="">
      <p:transition spd="med" advTm="34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ive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72399" y="6550223"/>
            <a:ext cx="2519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 smtClean="0">
                <a:solidFill>
                  <a:schemeClr val="bg1"/>
                </a:solidFill>
              </a:rPr>
              <a:t>Source: </a:t>
            </a:r>
            <a:r>
              <a:rPr lang="fr-CA" sz="1400" dirty="0">
                <a:solidFill>
                  <a:schemeClr val="bg1"/>
                </a:solidFill>
              </a:rPr>
              <a:t>http://nicolecrank.com/</a:t>
            </a:r>
          </a:p>
        </p:txBody>
      </p:sp>
    </p:spTree>
    <p:extLst>
      <p:ext uri="{BB962C8B-B14F-4D97-AF65-F5344CB8AC3E}">
        <p14:creationId xmlns:p14="http://schemas.microsoft.com/office/powerpoint/2010/main" val="1572363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672399" y="6550223"/>
            <a:ext cx="2519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 smtClean="0">
                <a:solidFill>
                  <a:schemeClr val="bg1"/>
                </a:solidFill>
              </a:rPr>
              <a:t>Source: </a:t>
            </a:r>
            <a:r>
              <a:rPr lang="fr-CA" sz="1400" dirty="0">
                <a:solidFill>
                  <a:schemeClr val="bg1"/>
                </a:solidFill>
              </a:rPr>
              <a:t>http://nicolecrank.com/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09"/>
            <a:ext cx="12192000" cy="685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72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perfect 5s le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9428102" y="6550223"/>
            <a:ext cx="27638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 smtClean="0">
                <a:solidFill>
                  <a:schemeClr val="bg1"/>
                </a:solidFill>
              </a:rPr>
              <a:t>Source: </a:t>
            </a:r>
            <a:r>
              <a:rPr lang="fr-CA" sz="1400" dirty="0">
                <a:solidFill>
                  <a:schemeClr val="bg1"/>
                </a:solidFill>
              </a:rPr>
              <a:t>https://www.pinterest.com</a:t>
            </a:r>
          </a:p>
        </p:txBody>
      </p:sp>
    </p:spTree>
    <p:extLst>
      <p:ext uri="{BB962C8B-B14F-4D97-AF65-F5344CB8AC3E}">
        <p14:creationId xmlns:p14="http://schemas.microsoft.com/office/powerpoint/2010/main" val="3878766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428102" y="6550223"/>
            <a:ext cx="27638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 smtClean="0">
                <a:solidFill>
                  <a:schemeClr val="bg1"/>
                </a:solidFill>
              </a:rPr>
              <a:t>Source: </a:t>
            </a:r>
            <a:r>
              <a:rPr lang="fr-CA" sz="1400" dirty="0">
                <a:solidFill>
                  <a:schemeClr val="bg1"/>
                </a:solidFill>
              </a:rPr>
              <a:t>https://www.pinterest.com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3"/>
            <a:ext cx="12192000" cy="686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0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86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small people business networ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063853" y="6550223"/>
            <a:ext cx="2128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 smtClean="0"/>
              <a:t>Source: https://imstt.com/</a:t>
            </a:r>
          </a:p>
        </p:txBody>
      </p:sp>
    </p:spTree>
    <p:extLst>
      <p:ext uri="{BB962C8B-B14F-4D97-AF65-F5344CB8AC3E}">
        <p14:creationId xmlns:p14="http://schemas.microsoft.com/office/powerpoint/2010/main" val="38747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achine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154694" y="6550223"/>
            <a:ext cx="3037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 smtClean="0"/>
              <a:t>Source: https://www.the-fulcrum.com/</a:t>
            </a:r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26935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154694" y="6550223"/>
            <a:ext cx="3037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 smtClean="0"/>
              <a:t>Source: https://www.the-fulcrum.com/</a:t>
            </a:r>
            <a:endParaRPr lang="fr-CA"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8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598196" y="6550223"/>
            <a:ext cx="3593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 smtClean="0"/>
              <a:t>Source: </a:t>
            </a:r>
            <a:r>
              <a:rPr lang="fr-CA" sz="1400" dirty="0" err="1" smtClean="0"/>
              <a:t>Hannover</a:t>
            </a:r>
            <a:r>
              <a:rPr lang="fr-CA" sz="1400" dirty="0" smtClean="0"/>
              <a:t> Messe – Kiosque Fraunhofer</a:t>
            </a:r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116989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598196" y="6550223"/>
            <a:ext cx="3593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 smtClean="0"/>
              <a:t>Source: </a:t>
            </a:r>
            <a:r>
              <a:rPr lang="fr-CA" sz="1400" dirty="0" err="1" smtClean="0"/>
              <a:t>Hannover</a:t>
            </a:r>
            <a:r>
              <a:rPr lang="fr-CA" sz="1400" dirty="0" smtClean="0"/>
              <a:t> Messe – Kiosque Fraunhofer</a:t>
            </a:r>
            <a:endParaRPr lang="fr-CA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9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7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952427" y="6558998"/>
            <a:ext cx="3327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 smtClean="0">
                <a:solidFill>
                  <a:schemeClr val="bg1"/>
                </a:solidFill>
              </a:rPr>
              <a:t>Source: </a:t>
            </a:r>
            <a:r>
              <a:rPr lang="fr-CA" sz="1400" dirty="0">
                <a:solidFill>
                  <a:schemeClr val="bg1"/>
                </a:solidFill>
              </a:rPr>
              <a:t>https://lesbeautesdemontreal.com</a:t>
            </a:r>
          </a:p>
        </p:txBody>
      </p:sp>
    </p:spTree>
    <p:extLst>
      <p:ext uri="{BB962C8B-B14F-4D97-AF65-F5344CB8AC3E}">
        <p14:creationId xmlns:p14="http://schemas.microsoft.com/office/powerpoint/2010/main" val="16413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52427" y="6558998"/>
            <a:ext cx="3327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 smtClean="0">
                <a:solidFill>
                  <a:schemeClr val="bg1"/>
                </a:solidFill>
              </a:rPr>
              <a:t>Source: </a:t>
            </a:r>
            <a:r>
              <a:rPr lang="fr-CA" sz="1400" dirty="0">
                <a:solidFill>
                  <a:schemeClr val="bg1"/>
                </a:solidFill>
              </a:rPr>
              <a:t>https://lesbeautesdemontreal.com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7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aradig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906357" y="6550223"/>
            <a:ext cx="3285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 smtClean="0">
                <a:solidFill>
                  <a:schemeClr val="bg1"/>
                </a:solidFill>
              </a:rPr>
              <a:t>Source: </a:t>
            </a:r>
            <a:r>
              <a:rPr lang="fr-CA" sz="1400" dirty="0">
                <a:solidFill>
                  <a:schemeClr val="bg1"/>
                </a:solidFill>
              </a:rPr>
              <a:t>https://renaissanceforleaders.com</a:t>
            </a:r>
          </a:p>
        </p:txBody>
      </p:sp>
    </p:spTree>
    <p:extLst>
      <p:ext uri="{BB962C8B-B14F-4D97-AF65-F5344CB8AC3E}">
        <p14:creationId xmlns:p14="http://schemas.microsoft.com/office/powerpoint/2010/main" val="2197257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06357" y="6550223"/>
            <a:ext cx="3285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 smtClean="0">
                <a:solidFill>
                  <a:schemeClr val="bg1"/>
                </a:solidFill>
              </a:rPr>
              <a:t>Source: </a:t>
            </a:r>
            <a:r>
              <a:rPr lang="fr-CA" sz="1400" dirty="0">
                <a:solidFill>
                  <a:schemeClr val="bg1"/>
                </a:solidFill>
              </a:rPr>
              <a:t>https://renaissanceforleaders.com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974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4423</TotalTime>
  <Words>86</Words>
  <Application>Microsoft Office PowerPoint</Application>
  <PresentationFormat>Grand écran</PresentationFormat>
  <Paragraphs>15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L’interconnectivité des générations pour propulser APN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Proteau</dc:creator>
  <cp:lastModifiedBy>Antoine Proteau</cp:lastModifiedBy>
  <cp:revision>16</cp:revision>
  <dcterms:created xsi:type="dcterms:W3CDTF">2018-04-09T17:51:59Z</dcterms:created>
  <dcterms:modified xsi:type="dcterms:W3CDTF">2018-05-10T16:07:30Z</dcterms:modified>
</cp:coreProperties>
</file>