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8" r:id="rId4"/>
    <p:sldId id="258" r:id="rId5"/>
    <p:sldId id="259" r:id="rId6"/>
    <p:sldId id="261" r:id="rId7"/>
    <p:sldId id="260" r:id="rId8"/>
    <p:sldId id="262" r:id="rId9"/>
    <p:sldId id="266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535"/>
    <a:srgbClr val="80C13F"/>
    <a:srgbClr val="81C1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0DD0E-D54B-482F-BE02-3F5651300FC2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FB13F-5D31-4B34-9B21-7C437CA2817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3472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91440" y="1"/>
            <a:ext cx="12506960" cy="70611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735-A9F6-4C61-B1DF-6A4A9FE0D04F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992C-B5B7-4BE0-80BC-183CF1D0459C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7" name="Picture 1" descr="YBF_PP-fond-cover-GoSolo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80" y="1"/>
            <a:ext cx="887505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79120" y="215742"/>
            <a:ext cx="11287759" cy="6908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34201" y="135018"/>
            <a:ext cx="2695238" cy="64761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62560" y="2987040"/>
            <a:ext cx="11287759" cy="9245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5524" y="3090905"/>
            <a:ext cx="4380952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9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735-A9F6-4C61-B1DF-6A4A9FE0D04F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992C-B5B7-4BE0-80BC-183CF1D0459C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851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735-A9F6-4C61-B1DF-6A4A9FE0D04F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992C-B5B7-4BE0-80BC-183CF1D0459C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097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735-A9F6-4C61-B1DF-6A4A9FE0D04F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992C-B5B7-4BE0-80BC-183CF1D0459C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988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735-A9F6-4C61-B1DF-6A4A9FE0D04F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992C-B5B7-4BE0-80BC-183CF1D0459C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664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735-A9F6-4C61-B1DF-6A4A9FE0D04F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992C-B5B7-4BE0-80BC-183CF1D0459C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018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735-A9F6-4C61-B1DF-6A4A9FE0D04F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992C-B5B7-4BE0-80BC-183CF1D0459C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08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735-A9F6-4C61-B1DF-6A4A9FE0D04F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992C-B5B7-4BE0-80BC-183CF1D0459C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948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735-A9F6-4C61-B1DF-6A4A9FE0D04F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992C-B5B7-4BE0-80BC-183CF1D0459C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05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735-A9F6-4C61-B1DF-6A4A9FE0D04F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992C-B5B7-4BE0-80BC-183CF1D0459C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252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735-A9F6-4C61-B1DF-6A4A9FE0D04F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992C-B5B7-4BE0-80BC-183CF1D0459C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81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YBF_PP-fond-cover-GoSolo-01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7" r="79074"/>
          <a:stretch/>
        </p:blipFill>
        <p:spPr>
          <a:xfrm>
            <a:off x="1" y="914400"/>
            <a:ext cx="1871300" cy="59436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04720" y="1411605"/>
            <a:ext cx="9149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54950" y="2887820"/>
            <a:ext cx="5198450" cy="3291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54777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1735-A9F6-4C61-B1DF-6A4A9FE0D04F}" type="datetimeFigureOut">
              <a:rPr lang="fr-CA" smtClean="0"/>
              <a:pPr/>
              <a:t>2017-04-05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325233"/>
            <a:ext cx="1871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911992C-B5B7-4BE0-80BC-183CF1D0459C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8" name="Picture 1" descr="YBF_PP-fond-cover-GoSolo-01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67"/>
          <a:stretch/>
        </p:blipFill>
        <p:spPr>
          <a:xfrm>
            <a:off x="-1693" y="0"/>
            <a:ext cx="8875059" cy="914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689600" y="0"/>
            <a:ext cx="6502400" cy="91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096861" y="163870"/>
            <a:ext cx="2695238" cy="6476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20" y="2979260"/>
            <a:ext cx="453000" cy="3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>
          <a:solidFill>
            <a:srgbClr val="6DA5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6DA5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DA5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6DA5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6DA5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8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ÉQUIPE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Programme Boni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14148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4720" y="1411605"/>
            <a:ext cx="6085840" cy="1325563"/>
          </a:xfrm>
        </p:spPr>
        <p:txBody>
          <a:bodyPr>
            <a:noAutofit/>
          </a:bodyPr>
          <a:lstStyle/>
          <a:p>
            <a:r>
              <a:rPr lang="fr-CA" dirty="0" err="1"/>
              <a:t>DREAM</a:t>
            </a:r>
            <a:r>
              <a:rPr lang="fr-CA" dirty="0"/>
              <a:t> MANAGER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4950" y="2887820"/>
            <a:ext cx="3811610" cy="3291523"/>
          </a:xfrm>
        </p:spPr>
        <p:txBody>
          <a:bodyPr/>
          <a:lstStyle/>
          <a:p>
            <a:r>
              <a:rPr lang="fr-CA" dirty="0"/>
              <a:t>Croissance et bonheur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14148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CRÉATEURS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Ôsez</a:t>
            </a:r>
            <a:r>
              <a:rPr lang="fr-CA" dirty="0"/>
              <a:t> </a:t>
            </a:r>
            <a:r>
              <a:rPr lang="fr-CA" dirty="0" smtClean="0"/>
              <a:t>rêver, </a:t>
            </a:r>
            <a:endParaRPr lang="fr-CA" dirty="0"/>
          </a:p>
          <a:p>
            <a:r>
              <a:rPr lang="fr-CA" dirty="0" smtClean="0"/>
              <a:t>soyez </a:t>
            </a:r>
            <a:r>
              <a:rPr lang="fr-CA" dirty="0"/>
              <a:t>heureux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14148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INNOVATION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Être remarquable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10" y="141446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YBF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Qui </a:t>
            </a:r>
            <a:r>
              <a:rPr lang="fr-CA" dirty="0" smtClean="0"/>
              <a:t>sommes-nous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10" y="141446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120" y="2885439"/>
            <a:ext cx="4683760" cy="3291523"/>
          </a:xfrm>
        </p:spPr>
        <p:txBody>
          <a:bodyPr/>
          <a:lstStyle/>
          <a:p>
            <a:r>
              <a:rPr lang="fr-CA" dirty="0"/>
              <a:t>Partenaire de votre croissance et bonheur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14148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P.E.R.F.I</a:t>
            </a:r>
            <a:r>
              <a:rPr lang="fr-CA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Nos valeurs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14148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INNOVATION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7650" y="2885777"/>
            <a:ext cx="3811610" cy="3291523"/>
          </a:xfrm>
        </p:spPr>
        <p:txBody>
          <a:bodyPr/>
          <a:lstStyle/>
          <a:p>
            <a:r>
              <a:rPr lang="fr-CA" dirty="0"/>
              <a:t>Produit de niche  Recette unique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1414800"/>
            <a:ext cx="4762500" cy="4762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92" y="3437466"/>
            <a:ext cx="460704" cy="3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G.I.D.I</a:t>
            </a:r>
            <a:r>
              <a:rPr lang="fr-CA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Idées / projets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14148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THÉMATIQUE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8750" y="2866049"/>
            <a:ext cx="5198450" cy="3291523"/>
          </a:xfrm>
        </p:spPr>
        <p:txBody>
          <a:bodyPr/>
          <a:lstStyle/>
          <a:p>
            <a:r>
              <a:rPr lang="fr-CA" dirty="0"/>
              <a:t>Com-Com </a:t>
            </a:r>
            <a:r>
              <a:rPr lang="fr-CA" dirty="0" err="1"/>
              <a:t>together</a:t>
            </a:r>
            <a:r>
              <a:rPr lang="fr-CA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14148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ERP 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14148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47</Words>
  <Application>Microsoft Office PowerPoint</Application>
  <PresentationFormat>Grand écran</PresentationFormat>
  <Paragraphs>23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Présentation PowerPoint</vt:lpstr>
      <vt:lpstr>INNOVATION</vt:lpstr>
      <vt:lpstr>YBF</vt:lpstr>
      <vt:lpstr>RDE</vt:lpstr>
      <vt:lpstr>P.E.R.F.I.</vt:lpstr>
      <vt:lpstr>INNOVATION</vt:lpstr>
      <vt:lpstr>G.I.D.I.</vt:lpstr>
      <vt:lpstr>THÉMATIQUE</vt:lpstr>
      <vt:lpstr>INFORMATION</vt:lpstr>
      <vt:lpstr>ÉQUIPE</vt:lpstr>
      <vt:lpstr>DREAM MANAGER</vt:lpstr>
      <vt:lpstr>CRÉATEURS</vt:lpstr>
    </vt:vector>
  </TitlesOfParts>
  <Company>Investissement Quebec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Anick Denis</dc:creator>
  <cp:lastModifiedBy>Anick Denis</cp:lastModifiedBy>
  <cp:revision>24</cp:revision>
  <dcterms:created xsi:type="dcterms:W3CDTF">2017-03-15T13:33:42Z</dcterms:created>
  <dcterms:modified xsi:type="dcterms:W3CDTF">2017-04-05T16:58:27Z</dcterms:modified>
</cp:coreProperties>
</file>