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5" r:id="rId10"/>
    <p:sldId id="263" r:id="rId11"/>
    <p:sldId id="265" r:id="rId12"/>
    <p:sldId id="266" r:id="rId13"/>
    <p:sldId id="267" r:id="rId14"/>
    <p:sldId id="268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56"/>
    <a:srgbClr val="00AB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>
        <p:scale>
          <a:sx n="46" d="100"/>
          <a:sy n="46" d="100"/>
        </p:scale>
        <p:origin x="1968" y="1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6FCD-32FF-4A45-9D52-033A55621B17}" type="datetimeFigureOut">
              <a:rPr lang="fr-CA" smtClean="0"/>
              <a:t>2017-04-05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624E-E8C3-476C-A3F1-113F07B576A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796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6FCD-32FF-4A45-9D52-033A55621B17}" type="datetimeFigureOut">
              <a:rPr lang="fr-CA" smtClean="0"/>
              <a:t>2017-04-05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624E-E8C3-476C-A3F1-113F07B576A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4568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6FCD-32FF-4A45-9D52-033A55621B17}" type="datetimeFigureOut">
              <a:rPr lang="fr-CA" smtClean="0"/>
              <a:t>2017-04-05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624E-E8C3-476C-A3F1-113F07B576A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9705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6FCD-32FF-4A45-9D52-033A55621B17}" type="datetimeFigureOut">
              <a:rPr lang="fr-CA" smtClean="0"/>
              <a:t>2017-04-05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624E-E8C3-476C-A3F1-113F07B576A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506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6FCD-32FF-4A45-9D52-033A55621B17}" type="datetimeFigureOut">
              <a:rPr lang="fr-CA" smtClean="0"/>
              <a:t>2017-04-05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624E-E8C3-476C-A3F1-113F07B576A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831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6FCD-32FF-4A45-9D52-033A55621B17}" type="datetimeFigureOut">
              <a:rPr lang="fr-CA" smtClean="0"/>
              <a:t>2017-04-05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624E-E8C3-476C-A3F1-113F07B576A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6795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6FCD-32FF-4A45-9D52-033A55621B17}" type="datetimeFigureOut">
              <a:rPr lang="fr-CA" smtClean="0"/>
              <a:t>2017-04-05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624E-E8C3-476C-A3F1-113F07B576A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649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6FCD-32FF-4A45-9D52-033A55621B17}" type="datetimeFigureOut">
              <a:rPr lang="fr-CA" smtClean="0"/>
              <a:t>2017-04-05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624E-E8C3-476C-A3F1-113F07B576A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393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6FCD-32FF-4A45-9D52-033A55621B17}" type="datetimeFigureOut">
              <a:rPr lang="fr-CA" smtClean="0"/>
              <a:t>2017-04-05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624E-E8C3-476C-A3F1-113F07B576A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245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6FCD-32FF-4A45-9D52-033A55621B17}" type="datetimeFigureOut">
              <a:rPr lang="fr-CA" smtClean="0"/>
              <a:t>2017-04-05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624E-E8C3-476C-A3F1-113F07B576A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360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6FCD-32FF-4A45-9D52-033A55621B17}" type="datetimeFigureOut">
              <a:rPr lang="fr-CA" smtClean="0"/>
              <a:t>2017-04-05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624E-E8C3-476C-A3F1-113F07B576A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8718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C6FCD-32FF-4A45-9D52-033A55621B17}" type="datetimeFigureOut">
              <a:rPr lang="fr-CA" smtClean="0"/>
              <a:t>2017-04-05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D624E-E8C3-476C-A3F1-113F07B576A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617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852608" cy="696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9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52218" cy="685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1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6026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4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6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312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5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635345" cy="687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7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44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7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8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828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9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5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565" y="-79590"/>
            <a:ext cx="12718473" cy="69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3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7115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0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620304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983" y="2194560"/>
            <a:ext cx="2554661" cy="143149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t="14344"/>
          <a:stretch/>
        </p:blipFill>
        <p:spPr>
          <a:xfrm>
            <a:off x="1716546" y="3840479"/>
            <a:ext cx="4593606" cy="127091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8365" y="5415680"/>
            <a:ext cx="3273948" cy="100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5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2" y="1828796"/>
            <a:ext cx="7772416" cy="320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89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737236" cy="6858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639" y="773723"/>
            <a:ext cx="6416148" cy="56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5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r="14970" b="14210"/>
          <a:stretch/>
        </p:blipFill>
        <p:spPr>
          <a:xfrm>
            <a:off x="1" y="0"/>
            <a:ext cx="12224824" cy="689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8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607636" cy="689006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963" y="1962362"/>
            <a:ext cx="6964346" cy="260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3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21822" r="1918"/>
          <a:stretch/>
        </p:blipFill>
        <p:spPr>
          <a:xfrm>
            <a:off x="2243644" y="455802"/>
            <a:ext cx="7736379" cy="545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0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663055" cy="687877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ABC7"/>
              </a:clrFrom>
              <a:clrTo>
                <a:srgbClr val="00ABC7">
                  <a:alpha val="0"/>
                </a:srgbClr>
              </a:clrTo>
            </a:clrChange>
          </a:blip>
          <a:srcRect l="40709"/>
          <a:stretch/>
        </p:blipFill>
        <p:spPr>
          <a:xfrm>
            <a:off x="5936510" y="933489"/>
            <a:ext cx="1033353" cy="6285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81725" y="1000125"/>
            <a:ext cx="600075" cy="219075"/>
          </a:xfrm>
          <a:prstGeom prst="rect">
            <a:avLst/>
          </a:prstGeom>
          <a:solidFill>
            <a:srgbClr val="00A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clrChange>
              <a:clrFrom>
                <a:srgbClr val="00ABC7"/>
              </a:clrFrom>
              <a:clrTo>
                <a:srgbClr val="00ABC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9863" y="1857454"/>
            <a:ext cx="1380952" cy="63809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32134" y="588936"/>
            <a:ext cx="5920353" cy="5982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/>
          <p:cNvSpPr/>
          <p:nvPr/>
        </p:nvSpPr>
        <p:spPr>
          <a:xfrm rot="796513">
            <a:off x="8890782" y="-905288"/>
            <a:ext cx="4965895" cy="1464359"/>
          </a:xfrm>
          <a:prstGeom prst="rect">
            <a:avLst/>
          </a:prstGeom>
          <a:solidFill>
            <a:srgbClr val="00A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/>
          <a:srcRect t="3092"/>
          <a:stretch/>
        </p:blipFill>
        <p:spPr>
          <a:xfrm>
            <a:off x="2086476" y="43545"/>
            <a:ext cx="7158264" cy="688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8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7711" y="0"/>
            <a:ext cx="12603892" cy="688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2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663055" cy="687877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ABC7"/>
              </a:clrFrom>
              <a:clrTo>
                <a:srgbClr val="00ABC7">
                  <a:alpha val="0"/>
                </a:srgbClr>
              </a:clrTo>
            </a:clrChange>
          </a:blip>
          <a:srcRect l="40709"/>
          <a:stretch/>
        </p:blipFill>
        <p:spPr>
          <a:xfrm>
            <a:off x="5936510" y="933489"/>
            <a:ext cx="1033353" cy="6285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81725" y="1000125"/>
            <a:ext cx="600075" cy="219075"/>
          </a:xfrm>
          <a:prstGeom prst="rect">
            <a:avLst/>
          </a:prstGeom>
          <a:solidFill>
            <a:srgbClr val="00A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clrChange>
              <a:clrFrom>
                <a:srgbClr val="00ABC7"/>
              </a:clrFrom>
              <a:clrTo>
                <a:srgbClr val="00ABC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9863" y="1857454"/>
            <a:ext cx="1380952" cy="63809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32134" y="588936"/>
            <a:ext cx="5920353" cy="5982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/>
          <p:cNvSpPr/>
          <p:nvPr/>
        </p:nvSpPr>
        <p:spPr>
          <a:xfrm rot="796513">
            <a:off x="8890782" y="-905288"/>
            <a:ext cx="4965895" cy="1464359"/>
          </a:xfrm>
          <a:prstGeom prst="rect">
            <a:avLst/>
          </a:prstGeom>
          <a:solidFill>
            <a:srgbClr val="00A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/>
          <a:srcRect t="3092"/>
          <a:stretch/>
        </p:blipFill>
        <p:spPr>
          <a:xfrm>
            <a:off x="2086476" y="43545"/>
            <a:ext cx="7158264" cy="688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1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0</Words>
  <Application>Microsoft Office PowerPoint</Application>
  <PresentationFormat>Grand écran</PresentationFormat>
  <Paragraphs>0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Investissement Quebec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Anick Denis</dc:creator>
  <cp:lastModifiedBy>Anick Denis</cp:lastModifiedBy>
  <cp:revision>20</cp:revision>
  <dcterms:created xsi:type="dcterms:W3CDTF">2017-03-30T15:43:11Z</dcterms:created>
  <dcterms:modified xsi:type="dcterms:W3CDTF">2017-04-05T20:46:42Z</dcterms:modified>
</cp:coreProperties>
</file>